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nternational-health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nternational-health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nternational-health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nternational-health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nternational-health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nternational-health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nternational-health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nternational-health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nternational-health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nternational-health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nternational-health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nternational-health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nternational-health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nternational-health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nternational-health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nternational-health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nternational-health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nternational-health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nternational-health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nternational-health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nternational-health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nternational-health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nternational-health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nternational-health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nternational-health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nternational-health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nternational-health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nternational-health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nternational-health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nternational-health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nternational-health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nternational-health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nternational-health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nternational-health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nternational-health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nternational-health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nternational-health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nternational-health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nternational-health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International-health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International-health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International-health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International-health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International-health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nternational-health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International-health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International-health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International-health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International-health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International-health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International-health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International-health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International-health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nternational-health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nternational-health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nternational-health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nternational-health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2025-02-09T18:59:50Z</dcterms:modified>
  <cp:category/>
</cp:coreProperties>
</file>